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6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41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9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75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731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4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8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76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838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3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93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85017-1235-4766-8D43-0D709DCED272}" type="datetimeFigureOut">
              <a:rPr lang="en-US" smtClean="0"/>
              <a:t>8/24/2018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F8B38-AE6C-4B16-A14F-D54DBBD73FA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0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66751" y="1778798"/>
            <a:ext cx="5272087" cy="695326"/>
          </a:xfrm>
          <a:solidFill>
            <a:schemeClr val="bg1">
              <a:lumMod val="95000"/>
            </a:schemeClr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anchor="ctr">
            <a:normAutofit/>
          </a:bodyPr>
          <a:lstStyle/>
          <a:p>
            <a:r>
              <a:rPr lang="de-AT" sz="3200" b="1" i="1" dirty="0" smtClean="0">
                <a:latin typeface="Baskerville Old Face" panose="02020602080505020303" pitchFamily="18" charset="0"/>
              </a:rPr>
              <a:t>Giftig</a:t>
            </a:r>
            <a:endParaRPr lang="en-US" sz="3200" b="1" i="1" dirty="0">
              <a:latin typeface="Baskerville Old Face" panose="02020602080505020303" pitchFamily="18" charset="0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66751" y="2559055"/>
            <a:ext cx="5272087" cy="4027488"/>
          </a:xfrm>
          <a:solidFill>
            <a:schemeClr val="bg1">
              <a:lumMod val="95000"/>
            </a:schemeClr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normAutofit fontScale="850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Avocados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Knoblauch, Zwiebeln, Bärlauch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Nachtschattengewächse (Paprika, Tomaten, Auberginen rohe Kartoffeln)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Koffein, Alkohol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Weintrauben, Rosinen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Rohe Hülsenfrüchte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Obstkerne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Schokolade, Kakao, Süßstoff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Gekochte Knochen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Rohes Schweinefleisch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dirty="0" smtClean="0">
                <a:latin typeface="Baskerville Old Face" panose="02020602080505020303" pitchFamily="18" charset="0"/>
              </a:rPr>
              <a:t>Salz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 smtClean="0">
              <a:latin typeface="Baskerville Old Face" panose="02020602080505020303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4" name="Untertitel 2"/>
          <p:cNvSpPr txBox="1">
            <a:spLocks/>
          </p:cNvSpPr>
          <p:nvPr/>
        </p:nvSpPr>
        <p:spPr>
          <a:xfrm>
            <a:off x="6234112" y="2559055"/>
            <a:ext cx="5272087" cy="4027488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Baskerville Old Face" panose="02020602080505020303" pitchFamily="18" charset="0"/>
              </a:rPr>
              <a:t>Butter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Baskerville Old Face" panose="02020602080505020303" pitchFamily="18" charset="0"/>
              </a:rPr>
              <a:t>Milch, Sahne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Baskerville Old Face" panose="02020602080505020303" pitchFamily="18" charset="0"/>
              </a:rPr>
              <a:t>Gewürzte Speisen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AT" sz="2000" dirty="0" smtClean="0">
                <a:latin typeface="Baskerville Old Face" panose="02020602080505020303" pitchFamily="18" charset="0"/>
              </a:rPr>
              <a:t>Scharfe Lebensmittel (Chili, Meerrettich, Senf…)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AT" dirty="0" smtClean="0">
              <a:latin typeface="Baskerville Old Face" panose="02020602080505020303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>
              <a:latin typeface="Baskerville Old Face" panose="02020602080505020303" pitchFamily="18" charset="0"/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6210301" y="1774039"/>
            <a:ext cx="5272087" cy="695326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200" b="1" i="1" dirty="0" smtClean="0">
                <a:latin typeface="Baskerville Old Face" panose="02020602080505020303" pitchFamily="18" charset="0"/>
              </a:rPr>
              <a:t>Schwer verdaulich</a:t>
            </a:r>
            <a:endParaRPr lang="en-US" sz="3200" b="1" i="1" dirty="0">
              <a:latin typeface="Baskerville Old Face" panose="02020602080505020303" pitchFamily="18" charset="0"/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1928814" y="-1"/>
            <a:ext cx="9577386" cy="16843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4400" b="1" dirty="0" smtClean="0">
                <a:latin typeface="Baskerville Old Face" panose="02020602080505020303" pitchFamily="18" charset="0"/>
              </a:rPr>
              <a:t>Was gehört nicht in den Hundenapf</a:t>
            </a:r>
            <a:endParaRPr lang="en-US" sz="4400" b="1" dirty="0">
              <a:latin typeface="Baskerville Old Face" panose="02020602080505020303" pitchFamily="18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4" y="7942"/>
            <a:ext cx="1685926" cy="1676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50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Breitbild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Baskerville Old Face</vt:lpstr>
      <vt:lpstr>Calibri</vt:lpstr>
      <vt:lpstr>Calibri Light</vt:lpstr>
      <vt:lpstr>Office</vt:lpstr>
      <vt:lpstr>Giftig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Giftig für Hunde</dc:title>
  <dc:creator>Windows-Benutzer</dc:creator>
  <cp:lastModifiedBy>Windows-Benutzer</cp:lastModifiedBy>
  <cp:revision>4</cp:revision>
  <dcterms:created xsi:type="dcterms:W3CDTF">2018-07-16T14:04:40Z</dcterms:created>
  <dcterms:modified xsi:type="dcterms:W3CDTF">2018-08-24T14:30:03Z</dcterms:modified>
</cp:coreProperties>
</file>